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2" r:id="rId14"/>
  </p:sldIdLst>
  <p:sldSz cx="14630400" cy="8229600"/>
  <p:notesSz cx="8229600" cy="14630400"/>
  <p:embeddedFontLst>
    <p:embeddedFont>
      <p:font typeface="Roboto" panose="02000000000000000000" pitchFamily="2" charset="0"/>
      <p:regular r:id="rId16"/>
    </p:embeddedFont>
    <p:embeddedFont>
      <p:font typeface="Roboto Medium" panose="02000000000000000000" pitchFamily="2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A5EA8-1A97-4A41-B8C4-E5147C9DBCD0}" v="7" dt="2025-10-06T16:59:41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ce Campbell" userId="3fd72ac3-52b3-4fca-b87a-a4733c35ae4d" providerId="ADAL" clId="{AEFCA195-316B-4510-B22D-181BF0BA3BD3}"/>
    <pc:docChg chg="custSel addSld delSld modSld sldOrd">
      <pc:chgData name="Lance Campbell" userId="3fd72ac3-52b3-4fca-b87a-a4733c35ae4d" providerId="ADAL" clId="{AEFCA195-316B-4510-B22D-181BF0BA3BD3}" dt="2025-10-06T16:59:46.643" v="20" actId="2696"/>
      <pc:docMkLst>
        <pc:docMk/>
      </pc:docMkLst>
      <pc:sldChg chg="addSp">
        <pc:chgData name="Lance Campbell" userId="3fd72ac3-52b3-4fca-b87a-a4733c35ae4d" providerId="ADAL" clId="{AEFCA195-316B-4510-B22D-181BF0BA3BD3}" dt="2025-10-06T16:59:07.785" v="14"/>
        <pc:sldMkLst>
          <pc:docMk/>
          <pc:sldMk cId="0" sldId="260"/>
        </pc:sldMkLst>
        <pc:picChg chg="add">
          <ac:chgData name="Lance Campbell" userId="3fd72ac3-52b3-4fca-b87a-a4733c35ae4d" providerId="ADAL" clId="{AEFCA195-316B-4510-B22D-181BF0BA3BD3}" dt="2025-10-06T16:59:07.785" v="14"/>
          <ac:picMkLst>
            <pc:docMk/>
            <pc:sldMk cId="0" sldId="260"/>
            <ac:picMk id="4" creationId="{A020E00D-8993-5582-8246-38277FCE1E62}"/>
          </ac:picMkLst>
        </pc:picChg>
      </pc:sldChg>
      <pc:sldChg chg="modNotesTx">
        <pc:chgData name="Lance Campbell" userId="3fd72ac3-52b3-4fca-b87a-a4733c35ae4d" providerId="ADAL" clId="{AEFCA195-316B-4510-B22D-181BF0BA3BD3}" dt="2025-10-06T16:52:05.866" v="4" actId="20577"/>
        <pc:sldMkLst>
          <pc:docMk/>
          <pc:sldMk cId="0" sldId="261"/>
        </pc:sldMkLst>
      </pc:sldChg>
      <pc:sldChg chg="delSp del mod">
        <pc:chgData name="Lance Campbell" userId="3fd72ac3-52b3-4fca-b87a-a4733c35ae4d" providerId="ADAL" clId="{AEFCA195-316B-4510-B22D-181BF0BA3BD3}" dt="2025-10-06T16:58:53.597" v="12" actId="2696"/>
        <pc:sldMkLst>
          <pc:docMk/>
          <pc:sldMk cId="0" sldId="271"/>
        </pc:sldMkLst>
        <pc:picChg chg="del">
          <ac:chgData name="Lance Campbell" userId="3fd72ac3-52b3-4fca-b87a-a4733c35ae4d" providerId="ADAL" clId="{AEFCA195-316B-4510-B22D-181BF0BA3BD3}" dt="2025-10-06T16:58:45.513" v="10" actId="21"/>
          <ac:picMkLst>
            <pc:docMk/>
            <pc:sldMk cId="0" sldId="271"/>
            <ac:picMk id="11" creationId="{335CABC1-6415-4938-967B-F4BE0E102D38}"/>
          </ac:picMkLst>
        </pc:picChg>
      </pc:sldChg>
      <pc:sldChg chg="addSp delSp modSp new del mod">
        <pc:chgData name="Lance Campbell" userId="3fd72ac3-52b3-4fca-b87a-a4733c35ae4d" providerId="ADAL" clId="{AEFCA195-316B-4510-B22D-181BF0BA3BD3}" dt="2025-10-06T16:52:27.640" v="6" actId="2696"/>
        <pc:sldMkLst>
          <pc:docMk/>
          <pc:sldMk cId="1597484319" sldId="272"/>
        </pc:sldMkLst>
        <pc:spChg chg="add">
          <ac:chgData name="Lance Campbell" userId="3fd72ac3-52b3-4fca-b87a-a4733c35ae4d" providerId="ADAL" clId="{AEFCA195-316B-4510-B22D-181BF0BA3BD3}" dt="2025-10-06T16:52:17.950" v="5" actId="22"/>
          <ac:spMkLst>
            <pc:docMk/>
            <pc:sldMk cId="1597484319" sldId="272"/>
            <ac:spMk id="4" creationId="{D862AE0D-336B-55DA-C37B-7A7ACC9DCE02}"/>
          </ac:spMkLst>
        </pc:spChg>
        <pc:graphicFrameChg chg="add del mod">
          <ac:chgData name="Lance Campbell" userId="3fd72ac3-52b3-4fca-b87a-a4733c35ae4d" providerId="ADAL" clId="{AEFCA195-316B-4510-B22D-181BF0BA3BD3}" dt="2025-10-06T16:45:51.780" v="2" actId="21"/>
          <ac:graphicFrameMkLst>
            <pc:docMk/>
            <pc:sldMk cId="1597484319" sldId="272"/>
            <ac:graphicFrameMk id="2" creationId="{73EEC71F-D3D1-C0AB-9FB2-727C4AFF1745}"/>
          </ac:graphicFrameMkLst>
        </pc:graphicFrameChg>
      </pc:sldChg>
      <pc:sldChg chg="addSp new ord">
        <pc:chgData name="Lance Campbell" userId="3fd72ac3-52b3-4fca-b87a-a4733c35ae4d" providerId="ADAL" clId="{AEFCA195-316B-4510-B22D-181BF0BA3BD3}" dt="2025-10-06T16:58:47.916" v="11"/>
        <pc:sldMkLst>
          <pc:docMk/>
          <pc:sldMk cId="3043442058" sldId="272"/>
        </pc:sldMkLst>
        <pc:picChg chg="add">
          <ac:chgData name="Lance Campbell" userId="3fd72ac3-52b3-4fca-b87a-a4733c35ae4d" providerId="ADAL" clId="{AEFCA195-316B-4510-B22D-181BF0BA3BD3}" dt="2025-10-06T16:58:47.916" v="11"/>
          <ac:picMkLst>
            <pc:docMk/>
            <pc:sldMk cId="3043442058" sldId="272"/>
            <ac:picMk id="2" creationId="{9DB68853-0CB6-B9D5-60B0-4B358ED54104}"/>
          </ac:picMkLst>
        </pc:picChg>
      </pc:sldChg>
      <pc:sldChg chg="new del">
        <pc:chgData name="Lance Campbell" userId="3fd72ac3-52b3-4fca-b87a-a4733c35ae4d" providerId="ADAL" clId="{AEFCA195-316B-4510-B22D-181BF0BA3BD3}" dt="2025-10-06T16:59:28.174" v="18" actId="2696"/>
        <pc:sldMkLst>
          <pc:docMk/>
          <pc:sldMk cId="3055749505" sldId="273"/>
        </pc:sldMkLst>
      </pc:sldChg>
      <pc:sldChg chg="addSp new del ord">
        <pc:chgData name="Lance Campbell" userId="3fd72ac3-52b3-4fca-b87a-a4733c35ae4d" providerId="ADAL" clId="{AEFCA195-316B-4510-B22D-181BF0BA3BD3}" dt="2025-10-06T16:59:46.643" v="20" actId="2696"/>
        <pc:sldMkLst>
          <pc:docMk/>
          <pc:sldMk cId="1203170761" sldId="274"/>
        </pc:sldMkLst>
        <pc:picChg chg="add">
          <ac:chgData name="Lance Campbell" userId="3fd72ac3-52b3-4fca-b87a-a4733c35ae4d" providerId="ADAL" clId="{AEFCA195-316B-4510-B22D-181BF0BA3BD3}" dt="2025-10-06T16:59:41.639" v="19"/>
          <ac:picMkLst>
            <pc:docMk/>
            <pc:sldMk cId="1203170761" sldId="274"/>
            <ac:picMk id="2" creationId="{B6D299A3-969A-B9FC-CCDB-D3DC17CCDA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72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https://drive.google.com/file/d/15_Xjs_590Q2Zwlotio0UACZ4DwwIPEYd/view?usp=sharing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18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rive.google.com/file/d/1z_f6_Milp9sMbNmcisTmFNLG_oh9-5uE/view?usp=drive_lin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booklm.google.com/notebook/81c25dca-57b2-408e-945a-6bf974f2759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01741"/>
            <a:ext cx="89071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Arkansas School Wellness Meeting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50682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Cutter Morning Star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445781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October 7, 2025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793790" y="53649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Prepared for Wellness Committee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247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Cutter Morning Star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04881"/>
            <a:ext cx="13042821" cy="55822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7844"/>
            <a:ext cx="6286262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National Teacher Attendance Trends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968" y="871895"/>
            <a:ext cx="3169206" cy="364771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968" y="4736425"/>
            <a:ext cx="4217551" cy="26211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734854"/>
            <a:ext cx="13042821" cy="675989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B68853-0CB6-B9D5-60B0-4B358ED5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90" y="932412"/>
            <a:ext cx="11028620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42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0439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Agenda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6679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Call to order &amp; welcome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089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Review Wellness Policy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5119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Approval of Last year's minutes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29339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Share overall SHI results from 2024-2025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73559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Nurse data from each campus from 2024-2025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17779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Chronic Absenteeism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61998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Begin the Development of 2025-2026 Improvement Plan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60621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Closing Comments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437" y="503158"/>
            <a:ext cx="2973824" cy="371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Introduction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37" y="1112758"/>
            <a:ext cx="6616779" cy="66167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623768"/>
            <a:ext cx="9782056" cy="65212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336393"/>
            <a:ext cx="13042821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u="sng" dirty="0">
                <a:solidFill>
                  <a:srgbClr val="5A6ED8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https://drive.google.com/file/d/1z_f6_Milp9sMbNmcisTmFNLG_oh9-5uE/view?usp=drive_link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352086"/>
            <a:ext cx="59178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Review Wellness Policy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144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u="sng" dirty="0">
                <a:solidFill>
                  <a:srgbClr val="5A6ED8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https://notebooklm.google.com/notebook/81c25dca-57b2-408e-945a-6bf974f27596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-60" y="275463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93790" y="1307783"/>
            <a:ext cx="75371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School Health Index Overview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2197418" y="29862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Physical Activity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3476625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Promoting exercise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585" y="3748921"/>
            <a:ext cx="318968" cy="39862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9597628" y="2577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Nutrition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9597628" y="3067883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Encouraging healthy eating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797" y="3321844"/>
            <a:ext cx="318968" cy="398621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0051256" y="42124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Health Services</a:t>
            </a:r>
            <a:endParaRPr lang="en-US" sz="2200" dirty="0"/>
          </a:p>
        </p:txBody>
      </p:sp>
      <p:sp>
        <p:nvSpPr>
          <p:cNvPr id="14" name="Text 7"/>
          <p:cNvSpPr/>
          <p:nvPr/>
        </p:nvSpPr>
        <p:spPr>
          <a:xfrm>
            <a:off x="10051256" y="4702850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Providing medical care</a:t>
            </a:r>
            <a:endParaRPr lang="en-US" sz="1750" dirty="0"/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041" y="4439841"/>
            <a:ext cx="318968" cy="398621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9597628" y="5847517"/>
            <a:ext cx="42381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Family &amp; Community Involvement</a:t>
            </a:r>
            <a:endParaRPr lang="en-US" sz="2200" dirty="0"/>
          </a:p>
        </p:txBody>
      </p:sp>
      <p:sp>
        <p:nvSpPr>
          <p:cNvPr id="18" name="Text 9"/>
          <p:cNvSpPr/>
          <p:nvPr/>
        </p:nvSpPr>
        <p:spPr>
          <a:xfrm>
            <a:off x="9597628" y="6337935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Engaging stakeholders</a:t>
            </a:r>
            <a:endParaRPr lang="en-US" sz="1750" dirty="0"/>
          </a:p>
        </p:txBody>
      </p:sp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2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8797" y="5557838"/>
            <a:ext cx="318968" cy="398621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2197418" y="543877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CFD0D8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Healthy Environment</a:t>
            </a:r>
            <a:endParaRPr lang="en-US" sz="2200" dirty="0"/>
          </a:p>
        </p:txBody>
      </p:sp>
      <p:sp>
        <p:nvSpPr>
          <p:cNvPr id="22" name="Text 11"/>
          <p:cNvSpPr/>
          <p:nvPr/>
        </p:nvSpPr>
        <p:spPr>
          <a:xfrm>
            <a:off x="793790" y="5929193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Ensuring a safe space</a:t>
            </a:r>
            <a:endParaRPr lang="en-US" sz="1750" dirty="0"/>
          </a:p>
        </p:txBody>
      </p:sp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356723"/>
            <a:ext cx="4564975" cy="4564975"/>
          </a:xfrm>
          <a:prstGeom prst="rect">
            <a:avLst/>
          </a:prstGeom>
        </p:spPr>
      </p:pic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4585" y="5130760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93790" y="37603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Attendance Matters</a:t>
            </a:r>
            <a:endParaRPr lang="en-US" sz="4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672483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D0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 Arkansas, chronic absenteeism is defined as a student missing 10% or more of the school year, for any reason, including excused, unexcused, and suspended absences. For a typical 180-day school year, this equates to missing 18 days of school. This definition is used by the Arkansas Department of Education.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228</Words>
  <Application>Microsoft Office PowerPoint</Application>
  <PresentationFormat>Custom</PresentationFormat>
  <Paragraphs>45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Roboto</vt:lpstr>
      <vt:lpstr>Arial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Lance Campbell</dc:creator>
  <cp:lastModifiedBy>Lance Campbell</cp:lastModifiedBy>
  <cp:revision>2</cp:revision>
  <dcterms:created xsi:type="dcterms:W3CDTF">2025-10-06T16:13:13Z</dcterms:created>
  <dcterms:modified xsi:type="dcterms:W3CDTF">2025-10-06T16:59:46Z</dcterms:modified>
</cp:coreProperties>
</file>